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E7C9A-02BD-4A5F-B62F-1BDA27E78EE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1118C2B-1A24-48A5-975C-3DD420F1CF77}">
      <dgm:prSet/>
      <dgm:spPr/>
      <dgm:t>
        <a:bodyPr/>
        <a:lstStyle/>
        <a:p>
          <a:r>
            <a:rPr lang="en-IN"/>
            <a:t>STEP 1: </a:t>
          </a:r>
          <a:r>
            <a:rPr lang="en-US" b="0" i="0"/>
            <a:t>In the search box to the right of </a:t>
          </a:r>
          <a:r>
            <a:rPr lang="en-US" b="1" i="0"/>
            <a:t>Services</a:t>
          </a:r>
          <a:r>
            <a:rPr lang="en-US" b="0" i="0"/>
            <a:t>, search for and choose </a:t>
          </a:r>
          <a:r>
            <a:rPr lang="en-US" b="1" i="0"/>
            <a:t>VPC</a:t>
          </a:r>
          <a:r>
            <a:rPr lang="en-US" b="0" i="0"/>
            <a:t> to open the VPC console.</a:t>
          </a:r>
          <a:endParaRPr lang="en-IN"/>
        </a:p>
      </dgm:t>
    </dgm:pt>
    <dgm:pt modelId="{458DE72A-D167-448A-AC27-635E24E06172}" type="parTrans" cxnId="{5B158A09-5FE4-4090-BCB4-8462E4A68319}">
      <dgm:prSet/>
      <dgm:spPr/>
      <dgm:t>
        <a:bodyPr/>
        <a:lstStyle/>
        <a:p>
          <a:endParaRPr lang="en-IN"/>
        </a:p>
      </dgm:t>
    </dgm:pt>
    <dgm:pt modelId="{7D2B76A9-F55A-4263-851A-DE14BAF28046}" type="sibTrans" cxnId="{5B158A09-5FE4-4090-BCB4-8462E4A68319}">
      <dgm:prSet/>
      <dgm:spPr/>
      <dgm:t>
        <a:bodyPr/>
        <a:lstStyle/>
        <a:p>
          <a:endParaRPr lang="en-IN"/>
        </a:p>
      </dgm:t>
    </dgm:pt>
    <dgm:pt modelId="{D318712D-5459-4434-9979-9CCB64392315}">
      <dgm:prSet/>
      <dgm:spPr/>
      <dgm:t>
        <a:bodyPr/>
        <a:lstStyle/>
        <a:p>
          <a:r>
            <a:rPr lang="en-US"/>
            <a:t>STEP 2:</a:t>
          </a:r>
          <a:r>
            <a:rPr lang="en-IN" b="0" i="0"/>
            <a:t>Begin creating a VPC.</a:t>
          </a:r>
          <a:endParaRPr lang="en-IN"/>
        </a:p>
      </dgm:t>
    </dgm:pt>
    <dgm:pt modelId="{061A7149-2C4D-44EE-A8E0-2E6D4571796D}" type="parTrans" cxnId="{EF13F7AC-CE76-4C36-907D-102101340E67}">
      <dgm:prSet/>
      <dgm:spPr/>
      <dgm:t>
        <a:bodyPr/>
        <a:lstStyle/>
        <a:p>
          <a:endParaRPr lang="en-IN"/>
        </a:p>
      </dgm:t>
    </dgm:pt>
    <dgm:pt modelId="{264A8359-B104-4A62-995B-71E54E52CCB8}" type="sibTrans" cxnId="{EF13F7AC-CE76-4C36-907D-102101340E67}">
      <dgm:prSet/>
      <dgm:spPr/>
      <dgm:t>
        <a:bodyPr/>
        <a:lstStyle/>
        <a:p>
          <a:endParaRPr lang="en-IN"/>
        </a:p>
      </dgm:t>
    </dgm:pt>
    <dgm:pt modelId="{3085A87A-698E-40F3-9997-5300FC521891}">
      <dgm:prSet/>
      <dgm:spPr/>
      <dgm:t>
        <a:bodyPr/>
        <a:lstStyle/>
        <a:p>
          <a:r>
            <a:rPr lang="en-IN"/>
            <a:t>STEP 3:</a:t>
          </a:r>
          <a:r>
            <a:rPr lang="en-US" b="0" i="0"/>
            <a:t>Configure the VPC details in the </a:t>
          </a:r>
          <a:r>
            <a:rPr lang="en-US" b="0" i="1"/>
            <a:t>VPC settings</a:t>
          </a:r>
          <a:r>
            <a:rPr lang="en-US" b="0" i="0"/>
            <a:t> panel on the left, In the </a:t>
          </a:r>
          <a:r>
            <a:rPr lang="en-US" b="0" i="1"/>
            <a:t>Preview</a:t>
          </a:r>
          <a:r>
            <a:rPr lang="en-US" b="0" i="0"/>
            <a:t> panel on the right, confirm the settings you have configured.</a:t>
          </a:r>
          <a:endParaRPr lang="en-IN"/>
        </a:p>
      </dgm:t>
    </dgm:pt>
    <dgm:pt modelId="{BCEF871B-B66F-4B97-9FF4-01E4B2732294}" type="parTrans" cxnId="{E87B5843-B7DE-43E8-98EE-47C57887E194}">
      <dgm:prSet/>
      <dgm:spPr/>
      <dgm:t>
        <a:bodyPr/>
        <a:lstStyle/>
        <a:p>
          <a:endParaRPr lang="en-IN"/>
        </a:p>
      </dgm:t>
    </dgm:pt>
    <dgm:pt modelId="{FD4182AC-4408-45C7-A3DA-F85C5F1B57BB}" type="sibTrans" cxnId="{E87B5843-B7DE-43E8-98EE-47C57887E194}">
      <dgm:prSet/>
      <dgm:spPr/>
      <dgm:t>
        <a:bodyPr/>
        <a:lstStyle/>
        <a:p>
          <a:endParaRPr lang="en-IN"/>
        </a:p>
      </dgm:t>
    </dgm:pt>
    <dgm:pt modelId="{5CD2C9DD-43A7-48AB-8B46-BB26D3408CF9}">
      <dgm:prSet/>
      <dgm:spPr/>
      <dgm:t>
        <a:bodyPr/>
        <a:lstStyle/>
        <a:p>
          <a:r>
            <a:rPr lang="en-US"/>
            <a:t>STEP 4:</a:t>
          </a:r>
          <a:r>
            <a:rPr lang="en-US" b="0" i="0"/>
            <a:t>Once it is complete, choose Create VPC</a:t>
          </a:r>
          <a:r>
            <a:rPr lang="en-US" b="1" i="0"/>
            <a:t>View VPC</a:t>
          </a:r>
          <a:endParaRPr lang="en-IN"/>
        </a:p>
      </dgm:t>
    </dgm:pt>
    <dgm:pt modelId="{E88B7D23-544D-4ADF-A51B-4AB8F4C7D7EE}" type="parTrans" cxnId="{D1F7FE67-EA74-4524-AD5D-82C638F5F94D}">
      <dgm:prSet/>
      <dgm:spPr/>
      <dgm:t>
        <a:bodyPr/>
        <a:lstStyle/>
        <a:p>
          <a:endParaRPr lang="en-IN"/>
        </a:p>
      </dgm:t>
    </dgm:pt>
    <dgm:pt modelId="{80C7FAFE-27B2-4836-A5B1-3E14E6195C14}" type="sibTrans" cxnId="{D1F7FE67-EA74-4524-AD5D-82C638F5F94D}">
      <dgm:prSet/>
      <dgm:spPr/>
      <dgm:t>
        <a:bodyPr/>
        <a:lstStyle/>
        <a:p>
          <a:endParaRPr lang="en-IN"/>
        </a:p>
      </dgm:t>
    </dgm:pt>
    <dgm:pt modelId="{8477DFC0-8576-4F3F-929B-F39F547088A4}">
      <dgm:prSet/>
      <dgm:spPr/>
      <dgm:t>
        <a:bodyPr/>
        <a:lstStyle/>
        <a:p>
          <a:r>
            <a:rPr lang="en-US"/>
            <a:t>STEP 5:</a:t>
          </a:r>
          <a:r>
            <a:rPr lang="en-US" b="0" i="0"/>
            <a:t>choose </a:t>
          </a:r>
          <a:r>
            <a:rPr lang="en-US" b="1" i="0"/>
            <a:t>Subnets</a:t>
          </a:r>
          <a:r>
            <a:rPr lang="en-US" b="0" i="0"/>
            <a:t> to view the subnet details and choose </a:t>
          </a:r>
          <a:r>
            <a:rPr lang="en-US" b="1" i="0"/>
            <a:t>Route tables</a:t>
          </a:r>
          <a:r>
            <a:rPr lang="en-US" b="0" i="0"/>
            <a:t> to view the route table details. The diagram below summarizes the VPC resources you have just created and how they are configured.</a:t>
          </a:r>
          <a:endParaRPr lang="en-IN"/>
        </a:p>
      </dgm:t>
    </dgm:pt>
    <dgm:pt modelId="{30D42F1A-0215-4C33-AF59-930E7DA4C7AE}" type="parTrans" cxnId="{E9610165-5FA1-4A94-81DD-C7BEE6AB6607}">
      <dgm:prSet/>
      <dgm:spPr/>
      <dgm:t>
        <a:bodyPr/>
        <a:lstStyle/>
        <a:p>
          <a:endParaRPr lang="en-IN"/>
        </a:p>
      </dgm:t>
    </dgm:pt>
    <dgm:pt modelId="{2B24108A-F43D-477B-8B3E-7FF14F897F7D}" type="sibTrans" cxnId="{E9610165-5FA1-4A94-81DD-C7BEE6AB6607}">
      <dgm:prSet/>
      <dgm:spPr/>
      <dgm:t>
        <a:bodyPr/>
        <a:lstStyle/>
        <a:p>
          <a:endParaRPr lang="en-IN"/>
        </a:p>
      </dgm:t>
    </dgm:pt>
    <dgm:pt modelId="{EDA7A48C-79C1-4657-868C-7FE8E08DB88D}">
      <dgm:prSet/>
      <dgm:spPr/>
      <dgm:t>
        <a:bodyPr/>
        <a:lstStyle/>
        <a:p>
          <a:r>
            <a:rPr lang="en-US"/>
            <a:t>STEP 6:</a:t>
          </a:r>
          <a:r>
            <a:rPr lang="en-US" b="0" i="0"/>
            <a:t>When you launch an instance, you associate one or more security groups with the instance. </a:t>
          </a:r>
          <a:br>
            <a:rPr lang="en-US"/>
          </a:br>
          <a:r>
            <a:rPr lang="en-US"/>
            <a:t>STEP 7:</a:t>
          </a:r>
          <a:r>
            <a:rPr lang="en-US" b="0" i="0"/>
            <a:t>In this task, you will launch an Amazon EC2 instance into the new VPC. You will configure the instance to act as a web server.</a:t>
          </a:r>
          <a:endParaRPr lang="en-IN"/>
        </a:p>
      </dgm:t>
    </dgm:pt>
    <dgm:pt modelId="{5A907ACE-1DA3-46EC-BADB-C9AE6E75718D}" type="parTrans" cxnId="{7C89793C-6B7A-439D-9242-D384503BA661}">
      <dgm:prSet/>
      <dgm:spPr/>
      <dgm:t>
        <a:bodyPr/>
        <a:lstStyle/>
        <a:p>
          <a:endParaRPr lang="en-IN"/>
        </a:p>
      </dgm:t>
    </dgm:pt>
    <dgm:pt modelId="{A1197796-519E-4C19-B954-3E194055AE6A}" type="sibTrans" cxnId="{7C89793C-6B7A-439D-9242-D384503BA661}">
      <dgm:prSet/>
      <dgm:spPr/>
      <dgm:t>
        <a:bodyPr/>
        <a:lstStyle/>
        <a:p>
          <a:endParaRPr lang="en-IN"/>
        </a:p>
      </dgm:t>
    </dgm:pt>
    <dgm:pt modelId="{064FB9E8-976F-433A-BDB1-EE198F14D232}">
      <dgm:prSet/>
      <dgm:spPr/>
      <dgm:t>
        <a:bodyPr/>
        <a:lstStyle/>
        <a:p>
          <a:r>
            <a:rPr lang="en-US"/>
            <a:t>STEP 8:</a:t>
          </a:r>
          <a:r>
            <a:rPr lang="en-US" b="0" i="0"/>
            <a:t>Wait until </a:t>
          </a:r>
          <a:r>
            <a:rPr lang="en-US" b="1" i="0"/>
            <a:t>Web Server 1</a:t>
          </a:r>
          <a:r>
            <a:rPr lang="en-US" b="0" i="0"/>
            <a:t> shows </a:t>
          </a:r>
          <a:r>
            <a:rPr lang="en-US" b="0" i="1"/>
            <a:t>2/2 checks passed</a:t>
          </a:r>
          <a:r>
            <a:rPr lang="en-US" b="0" i="0"/>
            <a:t> in the </a:t>
          </a:r>
          <a:r>
            <a:rPr lang="en-US" b="1" i="0"/>
            <a:t>Status check</a:t>
          </a:r>
          <a:r>
            <a:rPr lang="en-US" b="0" i="0"/>
            <a:t> column.</a:t>
          </a:r>
          <a:endParaRPr lang="en-IN"/>
        </a:p>
      </dgm:t>
    </dgm:pt>
    <dgm:pt modelId="{57DF5CC4-E6B5-4D3C-8465-260FEA2C82CD}" type="parTrans" cxnId="{57DC9A88-7C8A-45FB-AF0A-AA77C38485DA}">
      <dgm:prSet/>
      <dgm:spPr/>
      <dgm:t>
        <a:bodyPr/>
        <a:lstStyle/>
        <a:p>
          <a:endParaRPr lang="en-IN"/>
        </a:p>
      </dgm:t>
    </dgm:pt>
    <dgm:pt modelId="{95EDA263-3328-4F9F-9B9E-73A0262A7E01}" type="sibTrans" cxnId="{57DC9A88-7C8A-45FB-AF0A-AA77C38485DA}">
      <dgm:prSet/>
      <dgm:spPr/>
      <dgm:t>
        <a:bodyPr/>
        <a:lstStyle/>
        <a:p>
          <a:endParaRPr lang="en-IN"/>
        </a:p>
      </dgm:t>
    </dgm:pt>
    <dgm:pt modelId="{09567C79-6DCA-4465-A65A-5AB2B01EA96A}">
      <dgm:prSet/>
      <dgm:spPr/>
    </dgm:pt>
    <dgm:pt modelId="{22BA6E94-ED67-45FF-B968-1F65708DAF2F}" type="parTrans" cxnId="{D412D52D-8507-4D5A-8C3A-053558DA5568}">
      <dgm:prSet/>
      <dgm:spPr/>
      <dgm:t>
        <a:bodyPr/>
        <a:lstStyle/>
        <a:p>
          <a:endParaRPr lang="en-IN"/>
        </a:p>
      </dgm:t>
    </dgm:pt>
    <dgm:pt modelId="{A9C92345-5354-4CB0-B464-EE9F8DDE54FC}" type="sibTrans" cxnId="{D412D52D-8507-4D5A-8C3A-053558DA5568}">
      <dgm:prSet/>
      <dgm:spPr/>
      <dgm:t>
        <a:bodyPr/>
        <a:lstStyle/>
        <a:p>
          <a:endParaRPr lang="en-IN"/>
        </a:p>
      </dgm:t>
    </dgm:pt>
    <dgm:pt modelId="{F634B5BC-938B-4B1B-9C08-51244E5941F7}">
      <dgm:prSet/>
      <dgm:spPr/>
    </dgm:pt>
    <dgm:pt modelId="{518623BD-F815-49BA-B24A-59DDE2E8C271}" type="parTrans" cxnId="{3016D18D-CCAA-4761-9206-A5D343203345}">
      <dgm:prSet/>
      <dgm:spPr/>
      <dgm:t>
        <a:bodyPr/>
        <a:lstStyle/>
        <a:p>
          <a:endParaRPr lang="en-IN"/>
        </a:p>
      </dgm:t>
    </dgm:pt>
    <dgm:pt modelId="{812A4A5C-5288-46F6-8C4D-DC64535C8653}" type="sibTrans" cxnId="{3016D18D-CCAA-4761-9206-A5D343203345}">
      <dgm:prSet/>
      <dgm:spPr/>
      <dgm:t>
        <a:bodyPr/>
        <a:lstStyle/>
        <a:p>
          <a:endParaRPr lang="en-IN"/>
        </a:p>
      </dgm:t>
    </dgm:pt>
    <dgm:pt modelId="{E4EDD37B-DBD5-4619-A37E-32A531868EBD}">
      <dgm:prSet/>
      <dgm:spPr/>
      <dgm:t>
        <a:bodyPr/>
        <a:lstStyle/>
        <a:p>
          <a:endParaRPr lang="en-IN"/>
        </a:p>
      </dgm:t>
    </dgm:pt>
    <dgm:pt modelId="{570BA304-0658-4661-9B38-28B019778C16}" type="parTrans" cxnId="{59C4F979-AACF-4F08-894F-C88771AADCD4}">
      <dgm:prSet/>
      <dgm:spPr/>
      <dgm:t>
        <a:bodyPr/>
        <a:lstStyle/>
        <a:p>
          <a:endParaRPr lang="en-IN"/>
        </a:p>
      </dgm:t>
    </dgm:pt>
    <dgm:pt modelId="{5BC0A3CC-BCC4-4B75-9CB7-16D532BD707B}" type="sibTrans" cxnId="{59C4F979-AACF-4F08-894F-C88771AADCD4}">
      <dgm:prSet/>
      <dgm:spPr/>
      <dgm:t>
        <a:bodyPr/>
        <a:lstStyle/>
        <a:p>
          <a:endParaRPr lang="en-IN"/>
        </a:p>
      </dgm:t>
    </dgm:pt>
    <dgm:pt modelId="{FFB25D5D-4E22-4297-A943-BF4923DBE9FB}">
      <dgm:prSet/>
      <dgm:spPr/>
      <dgm:t>
        <a:bodyPr/>
        <a:lstStyle/>
        <a:p>
          <a:endParaRPr lang="en-IN"/>
        </a:p>
      </dgm:t>
    </dgm:pt>
    <dgm:pt modelId="{14F4456A-F4F7-4174-B186-E5BCDFFABCB4}" type="parTrans" cxnId="{7294109E-D08E-435C-9E28-E3035A4B11CF}">
      <dgm:prSet/>
      <dgm:spPr/>
      <dgm:t>
        <a:bodyPr/>
        <a:lstStyle/>
        <a:p>
          <a:endParaRPr lang="en-IN"/>
        </a:p>
      </dgm:t>
    </dgm:pt>
    <dgm:pt modelId="{A2030974-584B-4861-BC7D-7620A8958F8A}" type="sibTrans" cxnId="{7294109E-D08E-435C-9E28-E3035A4B11CF}">
      <dgm:prSet/>
      <dgm:spPr/>
      <dgm:t>
        <a:bodyPr/>
        <a:lstStyle/>
        <a:p>
          <a:endParaRPr lang="en-IN"/>
        </a:p>
      </dgm:t>
    </dgm:pt>
    <dgm:pt modelId="{84867DB1-F02C-4C5C-9E5D-78FBC47493C1}">
      <dgm:prSet/>
      <dgm:spPr/>
      <dgm:t>
        <a:bodyPr/>
        <a:lstStyle/>
        <a:p>
          <a:endParaRPr lang="en-IN"/>
        </a:p>
      </dgm:t>
    </dgm:pt>
    <dgm:pt modelId="{D02557D6-2F34-4267-B973-C29608D028BB}" type="parTrans" cxnId="{4B139C21-2B4D-4012-A57D-39E6355E8E2D}">
      <dgm:prSet/>
      <dgm:spPr/>
      <dgm:t>
        <a:bodyPr/>
        <a:lstStyle/>
        <a:p>
          <a:endParaRPr lang="en-IN"/>
        </a:p>
      </dgm:t>
    </dgm:pt>
    <dgm:pt modelId="{30BCB7E7-8BF8-47E1-B51B-9E0518581C9E}" type="sibTrans" cxnId="{4B139C21-2B4D-4012-A57D-39E6355E8E2D}">
      <dgm:prSet/>
      <dgm:spPr/>
      <dgm:t>
        <a:bodyPr/>
        <a:lstStyle/>
        <a:p>
          <a:endParaRPr lang="en-IN"/>
        </a:p>
      </dgm:t>
    </dgm:pt>
    <dgm:pt modelId="{08005EEB-F9B0-49C2-A43D-2471FBF508D9}" type="pres">
      <dgm:prSet presAssocID="{AF4E7C9A-02BD-4A5F-B62F-1BDA27E78EEC}" presName="compositeShape" presStyleCnt="0">
        <dgm:presLayoutVars>
          <dgm:chMax val="7"/>
          <dgm:dir/>
          <dgm:resizeHandles val="exact"/>
        </dgm:presLayoutVars>
      </dgm:prSet>
      <dgm:spPr/>
    </dgm:pt>
    <dgm:pt modelId="{D5560958-9D82-4BD7-A791-656E0C1A3E0D}" type="pres">
      <dgm:prSet presAssocID="{B1118C2B-1A24-48A5-975C-3DD420F1CF77}" presName="circ1" presStyleLbl="vennNode1" presStyleIdx="0" presStyleCnt="7"/>
      <dgm:spPr/>
    </dgm:pt>
    <dgm:pt modelId="{61D1AEB7-1DF1-49CB-A99A-EF7AFC51765E}" type="pres">
      <dgm:prSet presAssocID="{B1118C2B-1A24-48A5-975C-3DD420F1CF7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1B69A0-5982-42A6-B629-5B5944E5B7D1}" type="pres">
      <dgm:prSet presAssocID="{D318712D-5459-4434-9979-9CCB64392315}" presName="circ2" presStyleLbl="vennNode1" presStyleIdx="1" presStyleCnt="7"/>
      <dgm:spPr/>
    </dgm:pt>
    <dgm:pt modelId="{F58AD8AC-EE75-40D6-BEB9-95DBADC2C229}" type="pres">
      <dgm:prSet presAssocID="{D318712D-5459-4434-9979-9CCB6439231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511A68-E4EE-44DF-938A-F9F760CD2A41}" type="pres">
      <dgm:prSet presAssocID="{3085A87A-698E-40F3-9997-5300FC521891}" presName="circ3" presStyleLbl="vennNode1" presStyleIdx="2" presStyleCnt="7"/>
      <dgm:spPr/>
    </dgm:pt>
    <dgm:pt modelId="{E493E263-BC90-4022-BBE0-BF250708FC7A}" type="pres">
      <dgm:prSet presAssocID="{3085A87A-698E-40F3-9997-5300FC52189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1F8EC4-8706-410C-AD28-54ED88225942}" type="pres">
      <dgm:prSet presAssocID="{5CD2C9DD-43A7-48AB-8B46-BB26D3408CF9}" presName="circ4" presStyleLbl="vennNode1" presStyleIdx="3" presStyleCnt="7"/>
      <dgm:spPr/>
    </dgm:pt>
    <dgm:pt modelId="{B4F27AC7-6F3A-4D8C-B57A-34AB89380400}" type="pres">
      <dgm:prSet presAssocID="{5CD2C9DD-43A7-48AB-8B46-BB26D3408CF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17BF677-583C-4CCF-B599-69CEB5901DD7}" type="pres">
      <dgm:prSet presAssocID="{8477DFC0-8576-4F3F-929B-F39F547088A4}" presName="circ5" presStyleLbl="vennNode1" presStyleIdx="4" presStyleCnt="7"/>
      <dgm:spPr/>
    </dgm:pt>
    <dgm:pt modelId="{8FA794F0-264B-4283-8A81-BA687ACBE6FB}" type="pres">
      <dgm:prSet presAssocID="{8477DFC0-8576-4F3F-929B-F39F547088A4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374164-67F1-49FC-8670-E6AEF2784A13}" type="pres">
      <dgm:prSet presAssocID="{EDA7A48C-79C1-4657-868C-7FE8E08DB88D}" presName="circ6" presStyleLbl="vennNode1" presStyleIdx="5" presStyleCnt="7"/>
      <dgm:spPr/>
    </dgm:pt>
    <dgm:pt modelId="{7C06E8C0-7732-49BA-9AFB-87269810BC18}" type="pres">
      <dgm:prSet presAssocID="{EDA7A48C-79C1-4657-868C-7FE8E08DB88D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6A7057-1F51-4402-B8B1-8C60C3B3099E}" type="pres">
      <dgm:prSet presAssocID="{064FB9E8-976F-433A-BDB1-EE198F14D232}" presName="circ7" presStyleLbl="vennNode1" presStyleIdx="6" presStyleCnt="7"/>
      <dgm:spPr/>
    </dgm:pt>
    <dgm:pt modelId="{A0B63564-2300-4FC8-8ECA-9DBD8810E205}" type="pres">
      <dgm:prSet presAssocID="{064FB9E8-976F-433A-BDB1-EE198F14D232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6A44401-C656-433D-ACA4-EB91EFE1B00E}" type="presOf" srcId="{EDA7A48C-79C1-4657-868C-7FE8E08DB88D}" destId="{7C06E8C0-7732-49BA-9AFB-87269810BC18}" srcOrd="0" destOrd="0" presId="urn:microsoft.com/office/officeart/2005/8/layout/venn1"/>
    <dgm:cxn modelId="{72E31E09-367D-471C-86BE-89BFD07244C2}" type="presOf" srcId="{8477DFC0-8576-4F3F-929B-F39F547088A4}" destId="{8FA794F0-264B-4283-8A81-BA687ACBE6FB}" srcOrd="0" destOrd="0" presId="urn:microsoft.com/office/officeart/2005/8/layout/venn1"/>
    <dgm:cxn modelId="{5B158A09-5FE4-4090-BCB4-8462E4A68319}" srcId="{AF4E7C9A-02BD-4A5F-B62F-1BDA27E78EEC}" destId="{B1118C2B-1A24-48A5-975C-3DD420F1CF77}" srcOrd="0" destOrd="0" parTransId="{458DE72A-D167-448A-AC27-635E24E06172}" sibTransId="{7D2B76A9-F55A-4263-851A-DE14BAF28046}"/>
    <dgm:cxn modelId="{4B139C21-2B4D-4012-A57D-39E6355E8E2D}" srcId="{AF4E7C9A-02BD-4A5F-B62F-1BDA27E78EEC}" destId="{84867DB1-F02C-4C5C-9E5D-78FBC47493C1}" srcOrd="11" destOrd="0" parTransId="{D02557D6-2F34-4267-B973-C29608D028BB}" sibTransId="{30BCB7E7-8BF8-47E1-B51B-9E0518581C9E}"/>
    <dgm:cxn modelId="{D412D52D-8507-4D5A-8C3A-053558DA5568}" srcId="{AF4E7C9A-02BD-4A5F-B62F-1BDA27E78EEC}" destId="{09567C79-6DCA-4465-A65A-5AB2B01EA96A}" srcOrd="7" destOrd="0" parTransId="{22BA6E94-ED67-45FF-B968-1F65708DAF2F}" sibTransId="{A9C92345-5354-4CB0-B464-EE9F8DDE54FC}"/>
    <dgm:cxn modelId="{9C307334-4048-400A-AD19-DA8C9AC6DF51}" type="presOf" srcId="{D318712D-5459-4434-9979-9CCB64392315}" destId="{F58AD8AC-EE75-40D6-BEB9-95DBADC2C229}" srcOrd="0" destOrd="0" presId="urn:microsoft.com/office/officeart/2005/8/layout/venn1"/>
    <dgm:cxn modelId="{7C89793C-6B7A-439D-9242-D384503BA661}" srcId="{AF4E7C9A-02BD-4A5F-B62F-1BDA27E78EEC}" destId="{EDA7A48C-79C1-4657-868C-7FE8E08DB88D}" srcOrd="5" destOrd="0" parTransId="{5A907ACE-1DA3-46EC-BADB-C9AE6E75718D}" sibTransId="{A1197796-519E-4C19-B954-3E194055AE6A}"/>
    <dgm:cxn modelId="{C48CCD60-9434-430A-AF75-1C9B72ADBAF7}" type="presOf" srcId="{5CD2C9DD-43A7-48AB-8B46-BB26D3408CF9}" destId="{B4F27AC7-6F3A-4D8C-B57A-34AB89380400}" srcOrd="0" destOrd="0" presId="urn:microsoft.com/office/officeart/2005/8/layout/venn1"/>
    <dgm:cxn modelId="{E87B5843-B7DE-43E8-98EE-47C57887E194}" srcId="{AF4E7C9A-02BD-4A5F-B62F-1BDA27E78EEC}" destId="{3085A87A-698E-40F3-9997-5300FC521891}" srcOrd="2" destOrd="0" parTransId="{BCEF871B-B66F-4B97-9FF4-01E4B2732294}" sibTransId="{FD4182AC-4408-45C7-A3DA-F85C5F1B57BB}"/>
    <dgm:cxn modelId="{D0F2A143-66A0-43BA-BE77-DF7F2B633099}" type="presOf" srcId="{064FB9E8-976F-433A-BDB1-EE198F14D232}" destId="{A0B63564-2300-4FC8-8ECA-9DBD8810E205}" srcOrd="0" destOrd="0" presId="urn:microsoft.com/office/officeart/2005/8/layout/venn1"/>
    <dgm:cxn modelId="{E9610165-5FA1-4A94-81DD-C7BEE6AB6607}" srcId="{AF4E7C9A-02BD-4A5F-B62F-1BDA27E78EEC}" destId="{8477DFC0-8576-4F3F-929B-F39F547088A4}" srcOrd="4" destOrd="0" parTransId="{30D42F1A-0215-4C33-AF59-930E7DA4C7AE}" sibTransId="{2B24108A-F43D-477B-8B3E-7FF14F897F7D}"/>
    <dgm:cxn modelId="{D7E6FA65-2835-40BE-AE1E-8C3E5CEA8A78}" type="presOf" srcId="{B1118C2B-1A24-48A5-975C-3DD420F1CF77}" destId="{61D1AEB7-1DF1-49CB-A99A-EF7AFC51765E}" srcOrd="0" destOrd="0" presId="urn:microsoft.com/office/officeart/2005/8/layout/venn1"/>
    <dgm:cxn modelId="{D1F7FE67-EA74-4524-AD5D-82C638F5F94D}" srcId="{AF4E7C9A-02BD-4A5F-B62F-1BDA27E78EEC}" destId="{5CD2C9DD-43A7-48AB-8B46-BB26D3408CF9}" srcOrd="3" destOrd="0" parTransId="{E88B7D23-544D-4ADF-A51B-4AB8F4C7D7EE}" sibTransId="{80C7FAFE-27B2-4836-A5B1-3E14E6195C14}"/>
    <dgm:cxn modelId="{C1195D78-B658-4D0E-B011-1F6C8F04F426}" type="presOf" srcId="{3085A87A-698E-40F3-9997-5300FC521891}" destId="{E493E263-BC90-4022-BBE0-BF250708FC7A}" srcOrd="0" destOrd="0" presId="urn:microsoft.com/office/officeart/2005/8/layout/venn1"/>
    <dgm:cxn modelId="{59C4F979-AACF-4F08-894F-C88771AADCD4}" srcId="{AF4E7C9A-02BD-4A5F-B62F-1BDA27E78EEC}" destId="{E4EDD37B-DBD5-4619-A37E-32A531868EBD}" srcOrd="9" destOrd="0" parTransId="{570BA304-0658-4661-9B38-28B019778C16}" sibTransId="{5BC0A3CC-BCC4-4B75-9CB7-16D532BD707B}"/>
    <dgm:cxn modelId="{57DC9A88-7C8A-45FB-AF0A-AA77C38485DA}" srcId="{AF4E7C9A-02BD-4A5F-B62F-1BDA27E78EEC}" destId="{064FB9E8-976F-433A-BDB1-EE198F14D232}" srcOrd="6" destOrd="0" parTransId="{57DF5CC4-E6B5-4D3C-8465-260FEA2C82CD}" sibTransId="{95EDA263-3328-4F9F-9B9E-73A0262A7E01}"/>
    <dgm:cxn modelId="{3016D18D-CCAA-4761-9206-A5D343203345}" srcId="{AF4E7C9A-02BD-4A5F-B62F-1BDA27E78EEC}" destId="{F634B5BC-938B-4B1B-9C08-51244E5941F7}" srcOrd="8" destOrd="0" parTransId="{518623BD-F815-49BA-B24A-59DDE2E8C271}" sibTransId="{812A4A5C-5288-46F6-8C4D-DC64535C8653}"/>
    <dgm:cxn modelId="{7294109E-D08E-435C-9E28-E3035A4B11CF}" srcId="{AF4E7C9A-02BD-4A5F-B62F-1BDA27E78EEC}" destId="{FFB25D5D-4E22-4297-A943-BF4923DBE9FB}" srcOrd="10" destOrd="0" parTransId="{14F4456A-F4F7-4174-B186-E5BCDFFABCB4}" sibTransId="{A2030974-584B-4861-BC7D-7620A8958F8A}"/>
    <dgm:cxn modelId="{EF13F7AC-CE76-4C36-907D-102101340E67}" srcId="{AF4E7C9A-02BD-4A5F-B62F-1BDA27E78EEC}" destId="{D318712D-5459-4434-9979-9CCB64392315}" srcOrd="1" destOrd="0" parTransId="{061A7149-2C4D-44EE-A8E0-2E6D4571796D}" sibTransId="{264A8359-B104-4A62-995B-71E54E52CCB8}"/>
    <dgm:cxn modelId="{779F4DB8-DD41-421C-B89F-D38CCA2E55DF}" type="presOf" srcId="{AF4E7C9A-02BD-4A5F-B62F-1BDA27E78EEC}" destId="{08005EEB-F9B0-49C2-A43D-2471FBF508D9}" srcOrd="0" destOrd="0" presId="urn:microsoft.com/office/officeart/2005/8/layout/venn1"/>
    <dgm:cxn modelId="{9EE6C385-DA67-49B4-B011-1DEBB6964579}" type="presParOf" srcId="{08005EEB-F9B0-49C2-A43D-2471FBF508D9}" destId="{D5560958-9D82-4BD7-A791-656E0C1A3E0D}" srcOrd="0" destOrd="0" presId="urn:microsoft.com/office/officeart/2005/8/layout/venn1"/>
    <dgm:cxn modelId="{A0F51D80-1375-41A3-9AEA-0DB849C67B0F}" type="presParOf" srcId="{08005EEB-F9B0-49C2-A43D-2471FBF508D9}" destId="{61D1AEB7-1DF1-49CB-A99A-EF7AFC51765E}" srcOrd="1" destOrd="0" presId="urn:microsoft.com/office/officeart/2005/8/layout/venn1"/>
    <dgm:cxn modelId="{882D8641-9732-4A3A-B89C-233235A497B9}" type="presParOf" srcId="{08005EEB-F9B0-49C2-A43D-2471FBF508D9}" destId="{7C1B69A0-5982-42A6-B629-5B5944E5B7D1}" srcOrd="2" destOrd="0" presId="urn:microsoft.com/office/officeart/2005/8/layout/venn1"/>
    <dgm:cxn modelId="{ED418D1A-E6B7-437D-B3EF-652C166D9A20}" type="presParOf" srcId="{08005EEB-F9B0-49C2-A43D-2471FBF508D9}" destId="{F58AD8AC-EE75-40D6-BEB9-95DBADC2C229}" srcOrd="3" destOrd="0" presId="urn:microsoft.com/office/officeart/2005/8/layout/venn1"/>
    <dgm:cxn modelId="{BD479424-3252-4737-A2AC-6BD5A70F4AAB}" type="presParOf" srcId="{08005EEB-F9B0-49C2-A43D-2471FBF508D9}" destId="{18511A68-E4EE-44DF-938A-F9F760CD2A41}" srcOrd="4" destOrd="0" presId="urn:microsoft.com/office/officeart/2005/8/layout/venn1"/>
    <dgm:cxn modelId="{8480D70A-2B28-4B1C-AD29-3EEDE400B48F}" type="presParOf" srcId="{08005EEB-F9B0-49C2-A43D-2471FBF508D9}" destId="{E493E263-BC90-4022-BBE0-BF250708FC7A}" srcOrd="5" destOrd="0" presId="urn:microsoft.com/office/officeart/2005/8/layout/venn1"/>
    <dgm:cxn modelId="{232F288F-0878-48D6-90D7-0C6F4B2AF556}" type="presParOf" srcId="{08005EEB-F9B0-49C2-A43D-2471FBF508D9}" destId="{C71F8EC4-8706-410C-AD28-54ED88225942}" srcOrd="6" destOrd="0" presId="urn:microsoft.com/office/officeart/2005/8/layout/venn1"/>
    <dgm:cxn modelId="{06313601-5425-45FC-9F63-3989786F8A69}" type="presParOf" srcId="{08005EEB-F9B0-49C2-A43D-2471FBF508D9}" destId="{B4F27AC7-6F3A-4D8C-B57A-34AB89380400}" srcOrd="7" destOrd="0" presId="urn:microsoft.com/office/officeart/2005/8/layout/venn1"/>
    <dgm:cxn modelId="{DD54C57C-00B6-4498-8DA3-B6C27759943C}" type="presParOf" srcId="{08005EEB-F9B0-49C2-A43D-2471FBF508D9}" destId="{417BF677-583C-4CCF-B599-69CEB5901DD7}" srcOrd="8" destOrd="0" presId="urn:microsoft.com/office/officeart/2005/8/layout/venn1"/>
    <dgm:cxn modelId="{2286DFE3-795C-4D32-89D1-EE4820426A52}" type="presParOf" srcId="{08005EEB-F9B0-49C2-A43D-2471FBF508D9}" destId="{8FA794F0-264B-4283-8A81-BA687ACBE6FB}" srcOrd="9" destOrd="0" presId="urn:microsoft.com/office/officeart/2005/8/layout/venn1"/>
    <dgm:cxn modelId="{DF567A0D-499C-4178-AA14-1F1DDFB96D5B}" type="presParOf" srcId="{08005EEB-F9B0-49C2-A43D-2471FBF508D9}" destId="{B9374164-67F1-49FC-8670-E6AEF2784A13}" srcOrd="10" destOrd="0" presId="urn:microsoft.com/office/officeart/2005/8/layout/venn1"/>
    <dgm:cxn modelId="{7DBF54B3-E3C9-4DFF-B39C-037B8AF87ED1}" type="presParOf" srcId="{08005EEB-F9B0-49C2-A43D-2471FBF508D9}" destId="{7C06E8C0-7732-49BA-9AFB-87269810BC18}" srcOrd="11" destOrd="0" presId="urn:microsoft.com/office/officeart/2005/8/layout/venn1"/>
    <dgm:cxn modelId="{3479518E-BABB-479F-8825-1FFCB65265D1}" type="presParOf" srcId="{08005EEB-F9B0-49C2-A43D-2471FBF508D9}" destId="{A66A7057-1F51-4402-B8B1-8C60C3B3099E}" srcOrd="12" destOrd="0" presId="urn:microsoft.com/office/officeart/2005/8/layout/venn1"/>
    <dgm:cxn modelId="{7AD80EC4-53C4-45EA-A65B-5DD3038FC147}" type="presParOf" srcId="{08005EEB-F9B0-49C2-A43D-2471FBF508D9}" destId="{A0B63564-2300-4FC8-8ECA-9DBD8810E20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60958-9D82-4BD7-A791-656E0C1A3E0D}">
      <dsp:nvSpPr>
        <dsp:cNvPr id="0" name=""/>
        <dsp:cNvSpPr/>
      </dsp:nvSpPr>
      <dsp:spPr>
        <a:xfrm>
          <a:off x="4790621" y="1502134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D1AEB7-1DF1-49CB-A99A-EF7AFC51765E}">
      <dsp:nvSpPr>
        <dsp:cNvPr id="0" name=""/>
        <dsp:cNvSpPr/>
      </dsp:nvSpPr>
      <dsp:spPr>
        <a:xfrm>
          <a:off x="4650305" y="0"/>
          <a:ext cx="2204969" cy="11799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STEP 1: </a:t>
          </a:r>
          <a:r>
            <a:rPr lang="en-US" sz="1100" b="0" i="0" kern="1200"/>
            <a:t>In the search box to the right of </a:t>
          </a:r>
          <a:r>
            <a:rPr lang="en-US" sz="1100" b="1" i="0" kern="1200"/>
            <a:t>Services</a:t>
          </a:r>
          <a:r>
            <a:rPr lang="en-US" sz="1100" b="0" i="0" kern="1200"/>
            <a:t>, search for and choose </a:t>
          </a:r>
          <a:r>
            <a:rPr lang="en-US" sz="1100" b="1" i="0" kern="1200"/>
            <a:t>VPC</a:t>
          </a:r>
          <a:r>
            <a:rPr lang="en-US" sz="1100" b="0" i="0" kern="1200"/>
            <a:t> to open the VPC console.</a:t>
          </a:r>
          <a:endParaRPr lang="en-IN" sz="1100" kern="1200"/>
        </a:p>
      </dsp:txBody>
      <dsp:txXfrm>
        <a:off x="4650305" y="0"/>
        <a:ext cx="2204969" cy="1179995"/>
      </dsp:txXfrm>
    </dsp:sp>
    <dsp:sp modelId="{7C1B69A0-5982-42A6-B629-5B5944E5B7D1}">
      <dsp:nvSpPr>
        <dsp:cNvPr id="0" name=""/>
        <dsp:cNvSpPr/>
      </dsp:nvSpPr>
      <dsp:spPr>
        <a:xfrm>
          <a:off x="5355094" y="1773533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58AD8AC-EE75-40D6-BEB9-95DBADC2C229}">
      <dsp:nvSpPr>
        <dsp:cNvPr id="0" name=""/>
        <dsp:cNvSpPr/>
      </dsp:nvSpPr>
      <dsp:spPr>
        <a:xfrm>
          <a:off x="7516766" y="1120996"/>
          <a:ext cx="2084698" cy="12979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STEP 2:</a:t>
          </a:r>
          <a:r>
            <a:rPr lang="en-IN" sz="1100" b="0" i="0" kern="1200"/>
            <a:t>Begin creating a VPC.</a:t>
          </a:r>
          <a:endParaRPr lang="en-IN" sz="1100" kern="1200"/>
        </a:p>
      </dsp:txBody>
      <dsp:txXfrm>
        <a:off x="7516766" y="1120996"/>
        <a:ext cx="2084698" cy="1297995"/>
      </dsp:txXfrm>
    </dsp:sp>
    <dsp:sp modelId="{18511A68-E4EE-44DF-938A-F9F760CD2A41}">
      <dsp:nvSpPr>
        <dsp:cNvPr id="0" name=""/>
        <dsp:cNvSpPr/>
      </dsp:nvSpPr>
      <dsp:spPr>
        <a:xfrm>
          <a:off x="5493806" y="2384181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493E263-BC90-4022-BBE0-BF250708FC7A}">
      <dsp:nvSpPr>
        <dsp:cNvPr id="0" name=""/>
        <dsp:cNvSpPr/>
      </dsp:nvSpPr>
      <dsp:spPr>
        <a:xfrm>
          <a:off x="7717218" y="2772990"/>
          <a:ext cx="2044608" cy="13864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STEP 3:</a:t>
          </a:r>
          <a:r>
            <a:rPr lang="en-US" sz="1100" b="0" i="0" kern="1200"/>
            <a:t>Configure the VPC details in the </a:t>
          </a:r>
          <a:r>
            <a:rPr lang="en-US" sz="1100" b="0" i="1" kern="1200"/>
            <a:t>VPC settings</a:t>
          </a:r>
          <a:r>
            <a:rPr lang="en-US" sz="1100" b="0" i="0" kern="1200"/>
            <a:t> panel on the left, In the </a:t>
          </a:r>
          <a:r>
            <a:rPr lang="en-US" sz="1100" b="0" i="1" kern="1200"/>
            <a:t>Preview</a:t>
          </a:r>
          <a:r>
            <a:rPr lang="en-US" sz="1100" b="0" i="0" kern="1200"/>
            <a:t> panel on the right, confirm the settings you have configured.</a:t>
          </a:r>
          <a:endParaRPr lang="en-IN" sz="1100" kern="1200"/>
        </a:p>
      </dsp:txBody>
      <dsp:txXfrm>
        <a:off x="7717218" y="2772990"/>
        <a:ext cx="2044608" cy="1386495"/>
      </dsp:txXfrm>
    </dsp:sp>
    <dsp:sp modelId="{C71F8EC4-8706-410C-AD28-54ED88225942}">
      <dsp:nvSpPr>
        <dsp:cNvPr id="0" name=""/>
        <dsp:cNvSpPr/>
      </dsp:nvSpPr>
      <dsp:spPr>
        <a:xfrm>
          <a:off x="5103326" y="2873879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F27AC7-6F3A-4D8C-B57A-34AB89380400}">
      <dsp:nvSpPr>
        <dsp:cNvPr id="0" name=""/>
        <dsp:cNvSpPr/>
      </dsp:nvSpPr>
      <dsp:spPr>
        <a:xfrm>
          <a:off x="6835230" y="4631483"/>
          <a:ext cx="2204969" cy="12684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STEP 4:</a:t>
          </a:r>
          <a:r>
            <a:rPr lang="en-US" sz="1100" b="0" i="0" kern="1200"/>
            <a:t>Once it is complete, choose Create VPC</a:t>
          </a:r>
          <a:r>
            <a:rPr lang="en-US" sz="1100" b="1" i="0" kern="1200"/>
            <a:t>View VPC</a:t>
          </a:r>
          <a:endParaRPr lang="en-IN" sz="1100" kern="1200"/>
        </a:p>
      </dsp:txBody>
      <dsp:txXfrm>
        <a:off x="6835230" y="4631483"/>
        <a:ext cx="2204969" cy="1268495"/>
      </dsp:txXfrm>
    </dsp:sp>
    <dsp:sp modelId="{417BF677-583C-4CCF-B599-69CEB5901DD7}">
      <dsp:nvSpPr>
        <dsp:cNvPr id="0" name=""/>
        <dsp:cNvSpPr/>
      </dsp:nvSpPr>
      <dsp:spPr>
        <a:xfrm>
          <a:off x="4477917" y="2873879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A794F0-264B-4283-8A81-BA687ACBE6FB}">
      <dsp:nvSpPr>
        <dsp:cNvPr id="0" name=""/>
        <dsp:cNvSpPr/>
      </dsp:nvSpPr>
      <dsp:spPr>
        <a:xfrm>
          <a:off x="2465381" y="4631483"/>
          <a:ext cx="2204969" cy="12684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STEP 5:</a:t>
          </a:r>
          <a:r>
            <a:rPr lang="en-US" sz="1100" b="0" i="0" kern="1200"/>
            <a:t>choose </a:t>
          </a:r>
          <a:r>
            <a:rPr lang="en-US" sz="1100" b="1" i="0" kern="1200"/>
            <a:t>Subnets</a:t>
          </a:r>
          <a:r>
            <a:rPr lang="en-US" sz="1100" b="0" i="0" kern="1200"/>
            <a:t> to view the subnet details and choose </a:t>
          </a:r>
          <a:r>
            <a:rPr lang="en-US" sz="1100" b="1" i="0" kern="1200"/>
            <a:t>Route tables</a:t>
          </a:r>
          <a:r>
            <a:rPr lang="en-US" sz="1100" b="0" i="0" kern="1200"/>
            <a:t> to view the route table details. The diagram below summarizes the VPC resources you have just created and how they are configured.</a:t>
          </a:r>
          <a:endParaRPr lang="en-IN" sz="1100" kern="1200"/>
        </a:p>
      </dsp:txBody>
      <dsp:txXfrm>
        <a:off x="2465381" y="4631483"/>
        <a:ext cx="2204969" cy="1268495"/>
      </dsp:txXfrm>
    </dsp:sp>
    <dsp:sp modelId="{B9374164-67F1-49FC-8670-E6AEF2784A13}">
      <dsp:nvSpPr>
        <dsp:cNvPr id="0" name=""/>
        <dsp:cNvSpPr/>
      </dsp:nvSpPr>
      <dsp:spPr>
        <a:xfrm>
          <a:off x="4087437" y="2384181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06E8C0-7732-49BA-9AFB-87269810BC18}">
      <dsp:nvSpPr>
        <dsp:cNvPr id="0" name=""/>
        <dsp:cNvSpPr/>
      </dsp:nvSpPr>
      <dsp:spPr>
        <a:xfrm>
          <a:off x="1743754" y="2772990"/>
          <a:ext cx="2044608" cy="13864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STEP 6:</a:t>
          </a:r>
          <a:r>
            <a:rPr lang="en-US" sz="1100" b="0" i="0" kern="1200"/>
            <a:t>When you launch an instance, you associate one or more security groups with the instance. </a:t>
          </a:r>
          <a:br>
            <a:rPr lang="en-US" sz="1100" kern="1200"/>
          </a:br>
          <a:r>
            <a:rPr lang="en-US" sz="1100" kern="1200"/>
            <a:t>STEP 7:</a:t>
          </a:r>
          <a:r>
            <a:rPr lang="en-US" sz="1100" b="0" i="0" kern="1200"/>
            <a:t>In this task, you will launch an Amazon EC2 instance into the new VPC. You will configure the instance to act as a web server.</a:t>
          </a:r>
          <a:endParaRPr lang="en-IN" sz="1100" kern="1200"/>
        </a:p>
      </dsp:txBody>
      <dsp:txXfrm>
        <a:off x="1743754" y="2772990"/>
        <a:ext cx="2044608" cy="1386495"/>
      </dsp:txXfrm>
    </dsp:sp>
    <dsp:sp modelId="{A66A7057-1F51-4402-B8B1-8C60C3B3099E}">
      <dsp:nvSpPr>
        <dsp:cNvPr id="0" name=""/>
        <dsp:cNvSpPr/>
      </dsp:nvSpPr>
      <dsp:spPr>
        <a:xfrm>
          <a:off x="4226149" y="1773533"/>
          <a:ext cx="1924337" cy="19245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0B63564-2300-4FC8-8ECA-9DBD8810E205}">
      <dsp:nvSpPr>
        <dsp:cNvPr id="0" name=""/>
        <dsp:cNvSpPr/>
      </dsp:nvSpPr>
      <dsp:spPr>
        <a:xfrm>
          <a:off x="1904116" y="1120996"/>
          <a:ext cx="2084698" cy="12979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STEP 8:</a:t>
          </a:r>
          <a:r>
            <a:rPr lang="en-US" sz="1100" b="0" i="0" kern="1200"/>
            <a:t>Wait until </a:t>
          </a:r>
          <a:r>
            <a:rPr lang="en-US" sz="1100" b="1" i="0" kern="1200"/>
            <a:t>Web Server 1</a:t>
          </a:r>
          <a:r>
            <a:rPr lang="en-US" sz="1100" b="0" i="0" kern="1200"/>
            <a:t> shows </a:t>
          </a:r>
          <a:r>
            <a:rPr lang="en-US" sz="1100" b="0" i="1" kern="1200"/>
            <a:t>2/2 checks passed</a:t>
          </a:r>
          <a:r>
            <a:rPr lang="en-US" sz="1100" b="0" i="0" kern="1200"/>
            <a:t> in the </a:t>
          </a:r>
          <a:r>
            <a:rPr lang="en-US" sz="1100" b="1" i="0" kern="1200"/>
            <a:t>Status check</a:t>
          </a:r>
          <a:r>
            <a:rPr lang="en-US" sz="1100" b="0" i="0" kern="1200"/>
            <a:t> column.</a:t>
          </a:r>
          <a:endParaRPr lang="en-IN" sz="1100" kern="1200"/>
        </a:p>
      </dsp:txBody>
      <dsp:txXfrm>
        <a:off x="1904116" y="1120996"/>
        <a:ext cx="2084698" cy="129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9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35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375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358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525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657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633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5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9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6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7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493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3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6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384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tm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0093-EB7F-C484-681A-CB886AF12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318" y="1399591"/>
            <a:ext cx="8825658" cy="2034073"/>
          </a:xfrm>
        </p:spPr>
        <p:txBody>
          <a:bodyPr/>
          <a:lstStyle/>
          <a:p>
            <a:r>
              <a:rPr lang="en-IN" sz="4000" dirty="0"/>
              <a:t>            </a:t>
            </a:r>
            <a:r>
              <a:rPr lang="en-IN" sz="3200" dirty="0">
                <a:latin typeface="Bahnschrift SemiCondensed" panose="020B0502040204020203" pitchFamily="34" charset="0"/>
              </a:rPr>
              <a:t>TO Build a VPC and launch a        </a:t>
            </a:r>
            <a:br>
              <a:rPr lang="en-IN" sz="3200" dirty="0">
                <a:latin typeface="Bahnschrift SemiCondensed" panose="020B0502040204020203" pitchFamily="34" charset="0"/>
              </a:rPr>
            </a:br>
            <a:r>
              <a:rPr lang="en-IN" sz="3200" dirty="0">
                <a:latin typeface="Bahnschrift SemiCondensed" panose="020B0502040204020203" pitchFamily="34" charset="0"/>
              </a:rPr>
              <a:t>                     webserver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D430B0-B806-B16A-2178-4EDDDB879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                                                                                                                              </a:t>
            </a:r>
            <a:r>
              <a:rPr lang="en-IN" dirty="0" err="1"/>
              <a:t>S.Ganesh</a:t>
            </a:r>
            <a:endParaRPr lang="en-IN" dirty="0"/>
          </a:p>
          <a:p>
            <a:r>
              <a:rPr lang="en-IN" dirty="0"/>
              <a:t>                                                                                                                 20a31a0394 </a:t>
            </a:r>
          </a:p>
        </p:txBody>
      </p:sp>
    </p:spTree>
    <p:extLst>
      <p:ext uri="{BB962C8B-B14F-4D97-AF65-F5344CB8AC3E}">
        <p14:creationId xmlns:p14="http://schemas.microsoft.com/office/powerpoint/2010/main" val="370242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F309C-532A-CBFD-F2F3-7E034CFB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2B55-F6E2-1083-10D0-C79BB5FE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A74BD-37B1-111A-81B8-59691D3F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11B2-6AA1-D913-B639-65BCB983F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445900"/>
          </a:xfrm>
        </p:spPr>
        <p:txBody>
          <a:bodyPr>
            <a:normAutofit/>
          </a:bodyPr>
          <a:lstStyle/>
          <a:p>
            <a:r>
              <a:rPr lang="en-IN" sz="4800" dirty="0"/>
              <a:t>    Creating an EC2 Instance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EDB14-AD5A-6690-AFEA-3F2C45697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93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5B25-7CBA-8ACD-97BA-74035802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create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9AF62-FADF-BBDA-C18E-A8FB3101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5592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Click on services and search for EC2 instance and select it.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Click on instance and launch then a window appears.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Give a name to the server and select </a:t>
            </a:r>
            <a:r>
              <a:rPr lang="en-IN" dirty="0" err="1"/>
              <a:t>window,instance</a:t>
            </a:r>
            <a:r>
              <a:rPr lang="en-IN" dirty="0"/>
              <a:t> type t2 micro and create a new keypair.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Pem key is download then click on launch instance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We can observe the state of instance here </a:t>
            </a:r>
            <a:r>
              <a:rPr lang="en-IN" dirty="0" err="1"/>
              <a:t>i.e.,running</a:t>
            </a:r>
            <a:r>
              <a:rPr lang="en-IN" dirty="0"/>
              <a:t> then select the instance and click connect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After </a:t>
            </a:r>
            <a:r>
              <a:rPr lang="en-IN" dirty="0" err="1"/>
              <a:t>that.click</a:t>
            </a:r>
            <a:r>
              <a:rPr lang="en-IN" dirty="0"/>
              <a:t> on </a:t>
            </a:r>
            <a:r>
              <a:rPr lang="en-IN" dirty="0" err="1"/>
              <a:t>RDPclient</a:t>
            </a:r>
            <a:r>
              <a:rPr lang="en-IN" dirty="0"/>
              <a:t> and get </a:t>
            </a:r>
            <a:r>
              <a:rPr lang="en-IN" dirty="0" err="1"/>
              <a:t>password.Now</a:t>
            </a:r>
            <a:r>
              <a:rPr lang="en-IN" dirty="0"/>
              <a:t> upload a key file we have download earlier </a:t>
            </a:r>
            <a:r>
              <a:rPr lang="en-IN" dirty="0" err="1"/>
              <a:t>i.e.,keypair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Click on decrypt </a:t>
            </a:r>
            <a:r>
              <a:rPr lang="en-IN" dirty="0" err="1"/>
              <a:t>password,the</a:t>
            </a:r>
            <a:r>
              <a:rPr lang="en-IN" dirty="0"/>
              <a:t> window appears as follows and save the </a:t>
            </a:r>
            <a:r>
              <a:rPr lang="en-IN" dirty="0" err="1"/>
              <a:t>number,public</a:t>
            </a:r>
            <a:r>
              <a:rPr lang="en-IN" dirty="0"/>
              <a:t> DNS and password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Paste the copied DNS name and </a:t>
            </a:r>
            <a:r>
              <a:rPr lang="en-IN" dirty="0" err="1"/>
              <a:t>connect.now</a:t>
            </a:r>
            <a:r>
              <a:rPr lang="en-IN" dirty="0"/>
              <a:t> copy and paste the username and password which we copied and click okay.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Now a window desktop appears as follows.to go back to the original desktop click X mark and then click ok.</a:t>
            </a:r>
          </a:p>
        </p:txBody>
      </p:sp>
    </p:spTree>
    <p:extLst>
      <p:ext uri="{BB962C8B-B14F-4D97-AF65-F5344CB8AC3E}">
        <p14:creationId xmlns:p14="http://schemas.microsoft.com/office/powerpoint/2010/main" val="61539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AFFB7-A48A-D680-73E5-A62EB2AE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DC035-A318-E97D-6E4C-BFBDBD79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D5380-7852-C9B3-DFBD-DB654B1A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37DDD-FF01-928D-CF78-487EF9CE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0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20E0A-BDF3-629E-0F8E-79867C16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20652A-0776-96F1-B333-B3A3F02A2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630508"/>
              </p:ext>
            </p:extLst>
          </p:nvPr>
        </p:nvGraphicFramePr>
        <p:xfrm>
          <a:off x="381619" y="923730"/>
          <a:ext cx="11505581" cy="589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B025210-B47A-F8EC-0D63-6DC646807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948" y="3402327"/>
            <a:ext cx="38103" cy="53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58064-CDB2-EF91-0FB6-ACD45E130D85}"/>
              </a:ext>
            </a:extLst>
          </p:cNvPr>
          <p:cNvSpPr txBox="1"/>
          <p:nvPr/>
        </p:nvSpPr>
        <p:spPr>
          <a:xfrm flipH="1">
            <a:off x="839756" y="410547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Steps to create VPC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123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3DE3-C57E-D72A-F45C-F713C480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92BE7-BCF6-FBED-ADE8-B8EC911A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5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04DF90F-9092-06E8-63C6-5F36B9FD45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532D9-1CB7-DD74-3F20-1F79D43E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D2EFE-511A-BEA9-2ACE-A2C2336F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34D26-CEDF-0E79-E231-2777DA0A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Click on VPC</a:t>
            </a:r>
          </a:p>
          <a:p>
            <a:r>
              <a:rPr lang="en-US" dirty="0"/>
              <a:t>Click on create VPC</a:t>
            </a:r>
          </a:p>
          <a:p>
            <a:r>
              <a:rPr lang="en-US" dirty="0"/>
              <a:t>Give the name , </a:t>
            </a:r>
            <a:r>
              <a:rPr lang="en-US" dirty="0" err="1"/>
              <a:t>no.of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needed, </a:t>
            </a:r>
            <a:r>
              <a:rPr lang="en-US" dirty="0" err="1"/>
              <a:t>no.of</a:t>
            </a:r>
            <a:r>
              <a:rPr lang="en-US" dirty="0"/>
              <a:t> private and public subnets needed</a:t>
            </a:r>
          </a:p>
          <a:p>
            <a:r>
              <a:rPr lang="en-US" dirty="0"/>
              <a:t>Change the CIDR</a:t>
            </a:r>
          </a:p>
          <a:p>
            <a:r>
              <a:rPr lang="en-US" dirty="0"/>
              <a:t>Set the NAT gateways</a:t>
            </a:r>
          </a:p>
          <a:p>
            <a:r>
              <a:rPr lang="en-US" dirty="0"/>
              <a:t>Click on create VPC</a:t>
            </a:r>
          </a:p>
          <a:p>
            <a:r>
              <a:rPr lang="en-US" dirty="0"/>
              <a:t>View the VPC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1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7C91A-D0E9-43C0-8E7A-004F5428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F40DF-1B97-B474-E418-380AF1D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7FEEA-7C31-751C-33B7-12C9DDF0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6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2532A-FA03-767C-AE63-BF604E37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E29C8-7084-5C82-323E-F50F95C6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DA74-870F-AAE6-8BCC-4D209180F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35494"/>
            <a:ext cx="8825658" cy="2547257"/>
          </a:xfrm>
        </p:spPr>
        <p:txBody>
          <a:bodyPr/>
          <a:lstStyle/>
          <a:p>
            <a:r>
              <a:rPr lang="en-IN" dirty="0"/>
              <a:t>     Create </a:t>
            </a:r>
            <a:r>
              <a:rPr lang="en-IN" dirty="0" err="1"/>
              <a:t>alaram</a:t>
            </a:r>
            <a:r>
              <a:rPr lang="en-IN" dirty="0"/>
              <a:t> by </a:t>
            </a:r>
            <a:br>
              <a:rPr lang="en-IN" dirty="0"/>
            </a:br>
            <a:r>
              <a:rPr lang="en-IN" dirty="0"/>
              <a:t>          cloud watch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2D457-8028-94B2-6B81-AA51FBC5B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0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5DD9-AC85-62E2-B36D-1E23144D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create </a:t>
            </a:r>
            <a:r>
              <a:rPr lang="en-IN" dirty="0" err="1"/>
              <a:t>alaram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3FD6-BBBF-C442-0164-ED49B42F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 the Manage CloudWatch alarms detail page, under Add or edit alarm, select Create an alarm.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creating </a:t>
            </a:r>
            <a:r>
              <a:rPr lang="en-US" dirty="0" err="1"/>
              <a:t>alarm,change</a:t>
            </a:r>
            <a:r>
              <a:rPr lang="en-US" dirty="0"/>
              <a:t> the currency into rupee.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Alarm thresholds, select the metric and criteria for the alarm.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topic and give alarm name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Choose next and alarm is created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209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370</TotalTime>
  <Words>479</Words>
  <Application>Microsoft Office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 SemiCondensed</vt:lpstr>
      <vt:lpstr>Corbel</vt:lpstr>
      <vt:lpstr>Wingdings</vt:lpstr>
      <vt:lpstr>Parallax</vt:lpstr>
      <vt:lpstr>            TO Build a VPC and launch a                              webserver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Create alaram by            cloud watch </vt:lpstr>
      <vt:lpstr>Steps to create alaram </vt:lpstr>
      <vt:lpstr>PowerPoint Presentation</vt:lpstr>
      <vt:lpstr>PowerPoint Presentation</vt:lpstr>
      <vt:lpstr>PowerPoint Presentation</vt:lpstr>
      <vt:lpstr>    Creating an EC2 Instance </vt:lpstr>
      <vt:lpstr>Steps to create EC2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Build a VPC and launch a                              webserver</dc:title>
  <dc:creator>naga sri nithya</dc:creator>
  <cp:lastModifiedBy>venkata shiva</cp:lastModifiedBy>
  <cp:revision>3</cp:revision>
  <dcterms:created xsi:type="dcterms:W3CDTF">2023-04-03T13:37:13Z</dcterms:created>
  <dcterms:modified xsi:type="dcterms:W3CDTF">2023-04-04T04:20:59Z</dcterms:modified>
</cp:coreProperties>
</file>